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4" r:id="rId2"/>
    <p:sldId id="366" r:id="rId3"/>
    <p:sldId id="367" r:id="rId4"/>
    <p:sldId id="368" r:id="rId5"/>
    <p:sldId id="37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1A1819"/>
    <a:srgbClr val="393B3D"/>
    <a:srgbClr val="121B2C"/>
    <a:srgbClr val="0053FA"/>
    <a:srgbClr val="00B3DE"/>
    <a:srgbClr val="5D5F62"/>
    <a:srgbClr val="E862B8"/>
    <a:srgbClr val="31011A"/>
    <a:srgbClr val="D1006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3" autoAdjust="0"/>
    <p:restoredTop sz="94693" autoAdjust="0"/>
  </p:normalViewPr>
  <p:slideViewPr>
    <p:cSldViewPr snapToGrid="0">
      <p:cViewPr varScale="1">
        <p:scale>
          <a:sx n="88" d="100"/>
          <a:sy n="88" d="100"/>
        </p:scale>
        <p:origin x="-1140" y="-96"/>
      </p:cViewPr>
      <p:guideLst>
        <p:guide orient="horz" pos="284"/>
        <p:guide orient="horz" pos="2164"/>
        <p:guide orient="horz" pos="4184"/>
        <p:guide orient="horz" pos="3731"/>
        <p:guide orient="horz" pos="1154"/>
        <p:guide pos="288"/>
        <p:guide pos="5473"/>
        <p:guide pos="2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2928" y="750"/>
      </p:cViewPr>
      <p:guideLst>
        <p:guide orient="horz" pos="5584"/>
        <p:guide pos="244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idx="1"/>
          </p:nvPr>
        </p:nvSpPr>
        <p:spPr>
          <a:xfrm>
            <a:off x="5357191" y="8864600"/>
            <a:ext cx="1212573" cy="2678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algn="r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fld id="{E831FD69-BB7F-48A9-AD3C-0905D51AD404}" type="datetime3">
              <a:rPr lang="en-US" smtClean="0"/>
              <a:pPr/>
              <a:t>11 February 2011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288234" y="8864600"/>
            <a:ext cx="1222514" cy="2678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/>
                </a:solidFill>
                <a:latin typeface="Futura Bk" pitchFamily="34" charset="0"/>
              </a:defRPr>
            </a:lvl1pPr>
          </a:lstStyle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124342" y="8864600"/>
            <a:ext cx="596210" cy="2678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algn="ctr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fld id="{84B04522-5E79-4620-978F-683F5015A6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Header Placeholder 1"/>
          <p:cNvSpPr>
            <a:spLocks noGrp="1"/>
          </p:cNvSpPr>
          <p:nvPr>
            <p:ph type="hdr" sz="quarter"/>
          </p:nvPr>
        </p:nvSpPr>
        <p:spPr>
          <a:xfrm>
            <a:off x="288234" y="29817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utura Bk" pitchFamily="34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88234" y="29817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utura Bk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57191" y="8864600"/>
            <a:ext cx="1212573" cy="2678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algn="r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fld id="{E831FD69-BB7F-48A9-AD3C-0905D51AD404}" type="datetime3">
              <a:rPr lang="en-US" smtClean="0"/>
              <a:pPr/>
              <a:t>11 February 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88234" y="4343400"/>
            <a:ext cx="6281531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88234" y="8864600"/>
            <a:ext cx="1222514" cy="2678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/>
                </a:solidFill>
                <a:latin typeface="Futura Bk" pitchFamily="34" charset="0"/>
              </a:defRPr>
            </a:lvl1pPr>
          </a:lstStyle>
          <a:p>
            <a:r>
              <a:rPr lang="en-US" smtClean="0"/>
              <a:t>HP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124342" y="8864600"/>
            <a:ext cx="596210" cy="2678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algn="ctr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fld id="{84B04522-5E79-4620-978F-683F5015A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lnSpc>
        <a:spcPct val="110000"/>
      </a:lnSpc>
      <a:spcBef>
        <a:spcPts val="400"/>
      </a:spcBef>
      <a:buFont typeface="Futura Bk" pitchFamily="34" charset="0"/>
      <a:buChar char="–"/>
      <a:defRPr sz="1200" kern="1200">
        <a:solidFill>
          <a:schemeClr val="tx1"/>
        </a:solidFill>
        <a:latin typeface="Futura Bk" pitchFamily="34" charset="0"/>
        <a:ea typeface="+mn-ea"/>
        <a:cs typeface="+mn-cs"/>
      </a:defRPr>
    </a:lvl1pPr>
    <a:lvl2pPr marL="171450" indent="-53975" algn="l" defTabSz="914400" rtl="0" eaLnBrk="1" latinLnBrk="0" hangingPunct="1">
      <a:lnSpc>
        <a:spcPct val="110000"/>
      </a:lnSpc>
      <a:spcBef>
        <a:spcPts val="200"/>
      </a:spcBef>
      <a:buSzPct val="80000"/>
      <a:buFont typeface="Arial" pitchFamily="34" charset="0"/>
      <a:buChar char="•"/>
      <a:defRPr sz="1000" kern="1200">
        <a:solidFill>
          <a:schemeClr val="tx1"/>
        </a:solidFill>
        <a:latin typeface="Futura Bk" pitchFamily="34" charset="0"/>
        <a:ea typeface="+mn-ea"/>
        <a:cs typeface="+mn-cs"/>
      </a:defRPr>
    </a:lvl2pPr>
    <a:lvl3pPr marL="339725" indent="-111125" algn="l" defTabSz="914400" rtl="0" eaLnBrk="1" latinLnBrk="0" hangingPunct="1">
      <a:lnSpc>
        <a:spcPct val="110000"/>
      </a:lnSpc>
      <a:spcBef>
        <a:spcPts val="200"/>
      </a:spcBef>
      <a:buFont typeface="Futura Bk" pitchFamily="34" charset="0"/>
      <a:buChar char="–"/>
      <a:defRPr sz="900" kern="1200">
        <a:solidFill>
          <a:schemeClr val="tx1"/>
        </a:solidFill>
        <a:latin typeface="Futura Bk" pitchFamily="34" charset="0"/>
        <a:ea typeface="+mn-ea"/>
        <a:cs typeface="+mn-cs"/>
      </a:defRPr>
    </a:lvl3pPr>
    <a:lvl4pPr marL="457200" indent="-53975" algn="l" defTabSz="914400" rtl="0" eaLnBrk="1" latinLnBrk="0" hangingPunct="1">
      <a:lnSpc>
        <a:spcPct val="110000"/>
      </a:lnSpc>
      <a:spcBef>
        <a:spcPts val="200"/>
      </a:spcBef>
      <a:buSzPct val="80000"/>
      <a:buFont typeface="Arial" pitchFamily="34" charset="0"/>
      <a:buChar char="•"/>
      <a:defRPr sz="900" kern="1200">
        <a:solidFill>
          <a:schemeClr val="tx1"/>
        </a:solidFill>
        <a:latin typeface="Futura Bk" pitchFamily="34" charset="0"/>
        <a:ea typeface="+mn-ea"/>
        <a:cs typeface="+mn-cs"/>
      </a:defRPr>
    </a:lvl4pPr>
    <a:lvl5pPr marL="631825" indent="-114300" algn="l" defTabSz="914400" rtl="0" eaLnBrk="1" latinLnBrk="0" hangingPunct="1">
      <a:lnSpc>
        <a:spcPct val="110000"/>
      </a:lnSpc>
      <a:spcBef>
        <a:spcPts val="200"/>
      </a:spcBef>
      <a:buFont typeface="Futura Bk" pitchFamily="34" charset="0"/>
      <a:buChar char="–"/>
      <a:defRPr sz="900" kern="1200">
        <a:solidFill>
          <a:schemeClr val="tx1"/>
        </a:solidFill>
        <a:latin typeface="Futura Bk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nkWoodDark">
    <p:bg>
      <p:bgPr>
        <a:gradFill>
          <a:gsLst>
            <a:gs pos="10000">
              <a:srgbClr val="00B3DE"/>
            </a:gs>
            <a:gs pos="42000">
              <a:srgbClr val="0053FA"/>
            </a:gs>
            <a:gs pos="100000">
              <a:srgbClr val="121B2C"/>
            </a:gs>
          </a:gsLst>
          <a:lin ang="648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Blu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9"/>
          <p:cNvSpPr>
            <a:spLocks noGrp="1"/>
          </p:cNvSpPr>
          <p:nvPr>
            <p:ph type="title" hasCustomPrompt="1"/>
          </p:nvPr>
        </p:nvSpPr>
        <p:spPr bwMode="black">
          <a:xfrm>
            <a:off x="340302" y="421386"/>
            <a:ext cx="4187952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lang="en-US" sz="3300" kern="1200" baseline="0" dirty="0">
                <a:solidFill>
                  <a:schemeClr val="bg1"/>
                </a:solidFill>
                <a:latin typeface="Futura B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TRANSITION </a:t>
            </a:r>
            <a:br>
              <a:rPr lang="en-US" dirty="0" smtClean="0"/>
            </a:br>
            <a:r>
              <a:rPr lang="en-US" dirty="0" smtClean="0"/>
              <a:t>PLACEHOLDER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101" y="5623900"/>
            <a:ext cx="3398012" cy="40233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kern="1200" baseline="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pic>
        <p:nvPicPr>
          <p:cNvPr id="15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 r="7471" b="6709"/>
          <a:stretch>
            <a:fillRect/>
          </a:stretch>
        </p:blipFill>
        <p:spPr bwMode="auto">
          <a:xfrm>
            <a:off x="7993857" y="1938148"/>
            <a:ext cx="1150143" cy="491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Gree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9"/>
          <p:cNvSpPr>
            <a:spLocks noGrp="1"/>
          </p:cNvSpPr>
          <p:nvPr>
            <p:ph type="title" hasCustomPrompt="1"/>
          </p:nvPr>
        </p:nvSpPr>
        <p:spPr bwMode="black">
          <a:xfrm>
            <a:off x="340302" y="421386"/>
            <a:ext cx="4187952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lang="en-US" sz="3300" kern="1200" baseline="0" dirty="0">
                <a:solidFill>
                  <a:schemeClr val="bg1"/>
                </a:solidFill>
                <a:latin typeface="Futura B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TRANSITION </a:t>
            </a:r>
            <a:br>
              <a:rPr lang="en-US" dirty="0" smtClean="0"/>
            </a:br>
            <a:r>
              <a:rPr lang="en-US" dirty="0" smtClean="0"/>
              <a:t>PLACEHOLDER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101" y="5623900"/>
            <a:ext cx="3398012" cy="40233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kern="1200" baseline="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pic>
        <p:nvPicPr>
          <p:cNvPr id="12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 r="7471" b="6709"/>
          <a:stretch>
            <a:fillRect/>
          </a:stretch>
        </p:blipFill>
        <p:spPr bwMode="auto">
          <a:xfrm>
            <a:off x="7993857" y="1938148"/>
            <a:ext cx="1150143" cy="491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Magent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9"/>
          <p:cNvSpPr>
            <a:spLocks noGrp="1"/>
          </p:cNvSpPr>
          <p:nvPr>
            <p:ph type="title" hasCustomPrompt="1"/>
          </p:nvPr>
        </p:nvSpPr>
        <p:spPr bwMode="black">
          <a:xfrm>
            <a:off x="340302" y="421386"/>
            <a:ext cx="4187952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lang="en-US" sz="3300" kern="1200" baseline="0" dirty="0">
                <a:solidFill>
                  <a:schemeClr val="bg1"/>
                </a:solidFill>
                <a:latin typeface="Futura B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TRANSITION </a:t>
            </a:r>
            <a:br>
              <a:rPr lang="en-US" dirty="0" smtClean="0"/>
            </a:br>
            <a:r>
              <a:rPr lang="en-US" dirty="0" smtClean="0"/>
              <a:t>PLACEHOLDER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101" y="5623900"/>
            <a:ext cx="3398012" cy="40233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kern="1200" baseline="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pic>
        <p:nvPicPr>
          <p:cNvPr id="14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 r="7471" b="6709"/>
          <a:stretch>
            <a:fillRect/>
          </a:stretch>
        </p:blipFill>
        <p:spPr bwMode="auto">
          <a:xfrm>
            <a:off x="7993857" y="1938148"/>
            <a:ext cx="1150143" cy="491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Re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9"/>
          <p:cNvSpPr>
            <a:spLocks noGrp="1"/>
          </p:cNvSpPr>
          <p:nvPr>
            <p:ph type="title" hasCustomPrompt="1"/>
          </p:nvPr>
        </p:nvSpPr>
        <p:spPr bwMode="black">
          <a:xfrm>
            <a:off x="340302" y="421386"/>
            <a:ext cx="4187952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lang="en-US" sz="3300" kern="1200" baseline="0" dirty="0">
                <a:solidFill>
                  <a:schemeClr val="bg1"/>
                </a:solidFill>
                <a:latin typeface="Futura B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TRANSITION </a:t>
            </a:r>
            <a:br>
              <a:rPr lang="en-US" dirty="0" smtClean="0"/>
            </a:br>
            <a:r>
              <a:rPr lang="en-US" dirty="0" smtClean="0"/>
              <a:t>PLACEHOLDER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101" y="5623900"/>
            <a:ext cx="3398012" cy="40233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kern="1200" baseline="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pic>
        <p:nvPicPr>
          <p:cNvPr id="13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 r="7471" b="6709"/>
          <a:stretch>
            <a:fillRect/>
          </a:stretch>
        </p:blipFill>
        <p:spPr bwMode="auto">
          <a:xfrm>
            <a:off x="7993857" y="1938148"/>
            <a:ext cx="1150143" cy="491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Mult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9"/>
          <p:cNvSpPr>
            <a:spLocks noGrp="1"/>
          </p:cNvSpPr>
          <p:nvPr>
            <p:ph type="title" hasCustomPrompt="1"/>
          </p:nvPr>
        </p:nvSpPr>
        <p:spPr bwMode="black">
          <a:xfrm>
            <a:off x="340302" y="421386"/>
            <a:ext cx="4187952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lang="en-US" sz="3300" kern="1200" baseline="0" dirty="0">
                <a:solidFill>
                  <a:schemeClr val="bg1"/>
                </a:solidFill>
                <a:latin typeface="Futura B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TRANSITION </a:t>
            </a:r>
            <a:br>
              <a:rPr lang="en-US" dirty="0" smtClean="0"/>
            </a:br>
            <a:r>
              <a:rPr lang="en-US" dirty="0" smtClean="0"/>
              <a:t>PLACEHOLDER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101" y="5623900"/>
            <a:ext cx="3398012" cy="40233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kern="1200" baseline="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pic>
        <p:nvPicPr>
          <p:cNvPr id="15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 r="7471" b="6709"/>
          <a:stretch>
            <a:fillRect/>
          </a:stretch>
        </p:blipFill>
        <p:spPr bwMode="auto">
          <a:xfrm>
            <a:off x="7993857" y="1938148"/>
            <a:ext cx="1150143" cy="491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 with Content">
    <p:bg>
      <p:bgPr>
        <a:gradFill>
          <a:gsLst>
            <a:gs pos="13000">
              <a:srgbClr val="393B3D"/>
            </a:gs>
            <a:gs pos="50000">
              <a:srgbClr val="1A1819"/>
            </a:gs>
          </a:gsLst>
          <a:lin ang="63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420624"/>
            <a:ext cx="8375650" cy="4397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65760" y="1138238"/>
            <a:ext cx="8348472" cy="499129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1000"/>
              </a:spcBef>
              <a:defRPr/>
            </a:lvl1pPr>
            <a:lvl2pPr marL="342900" indent="-114300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/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200"/>
            </a:lvl3pPr>
            <a:lvl4pPr marL="800100" indent="-114300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4pPr>
            <a:lvl5pPr marL="1028700" indent="-17462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, Subtitle and Content">
    <p:bg>
      <p:bgPr>
        <a:gradFill>
          <a:gsLst>
            <a:gs pos="13000">
              <a:srgbClr val="393B3D"/>
            </a:gs>
            <a:gs pos="50000">
              <a:srgbClr val="1A1819"/>
            </a:gs>
          </a:gsLst>
          <a:lin ang="63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879475"/>
            <a:ext cx="8370380" cy="3932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sp>
        <p:nvSpPr>
          <p:cNvPr id="15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420624"/>
            <a:ext cx="8375650" cy="4397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65760" y="1530096"/>
            <a:ext cx="8348472" cy="4599432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1000"/>
              </a:spcBef>
              <a:defRPr/>
            </a:lvl1pPr>
            <a:lvl2pPr marL="342900" indent="-114300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/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200"/>
            </a:lvl3pPr>
            <a:lvl4pPr marL="800100" indent="-114300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4pPr>
            <a:lvl5pPr marL="1028700" indent="-17462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8492151" y="6254750"/>
            <a:ext cx="390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 with Subtitle">
    <p:bg>
      <p:bgPr>
        <a:gradFill>
          <a:gsLst>
            <a:gs pos="13000">
              <a:srgbClr val="393B3D"/>
            </a:gs>
            <a:gs pos="50000">
              <a:srgbClr val="1A1819"/>
            </a:gs>
          </a:gsLst>
          <a:lin ang="63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879475"/>
            <a:ext cx="8370380" cy="3932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420624"/>
            <a:ext cx="8375650" cy="4397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8492151" y="6254750"/>
            <a:ext cx="390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 Only">
    <p:bg>
      <p:bgPr>
        <a:gradFill>
          <a:gsLst>
            <a:gs pos="13000">
              <a:srgbClr val="393B3D"/>
            </a:gs>
            <a:gs pos="50000">
              <a:srgbClr val="1A1819"/>
            </a:gs>
          </a:gsLst>
          <a:lin ang="63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9725" y="420624"/>
            <a:ext cx="8375650" cy="4397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SINGLE LINE TITLE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8492151" y="6254750"/>
            <a:ext cx="390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ine, with Content">
    <p:bg>
      <p:bgPr>
        <a:gradFill>
          <a:gsLst>
            <a:gs pos="13000">
              <a:srgbClr val="393B3D"/>
            </a:gs>
            <a:gs pos="50000">
              <a:srgbClr val="1A1819"/>
            </a:gs>
          </a:gsLst>
          <a:lin ang="63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41313" y="420689"/>
            <a:ext cx="8375650" cy="87471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  <a:endParaRPr lang="en-US" dirty="0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65760" y="1533525"/>
            <a:ext cx="8348472" cy="4638675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1000"/>
              </a:spcBef>
              <a:defRPr/>
            </a:lvl1pPr>
            <a:lvl2pPr marL="342900" indent="-114300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/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200"/>
            </a:lvl3pPr>
            <a:lvl4pPr marL="800100" indent="-114300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4pPr>
            <a:lvl5pPr marL="1028700" indent="-17462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8492151" y="6254750"/>
            <a:ext cx="390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bg>
      <p:bgPr>
        <a:gradFill>
          <a:gsLst>
            <a:gs pos="15000">
              <a:srgbClr val="8CEF29"/>
            </a:gs>
            <a:gs pos="42000">
              <a:srgbClr val="169E30"/>
            </a:gs>
            <a:gs pos="96000">
              <a:srgbClr val="001707"/>
            </a:gs>
          </a:gsLst>
          <a:lin ang="648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57089" y="5065395"/>
            <a:ext cx="6400800" cy="93568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500">
                <a:solidFill>
                  <a:schemeClr val="bg1"/>
                </a:solidFill>
                <a:latin typeface="Futura B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</a:p>
          <a:p>
            <a:r>
              <a:rPr lang="en-US" dirty="0" smtClean="0"/>
              <a:t>Job Title</a:t>
            </a:r>
          </a:p>
          <a:p>
            <a:r>
              <a:rPr lang="en-US" dirty="0" smtClean="0"/>
              <a:t>Date</a:t>
            </a:r>
          </a:p>
        </p:txBody>
      </p:sp>
      <p:sp>
        <p:nvSpPr>
          <p:cNvPr id="9" name="Title 10"/>
          <p:cNvSpPr>
            <a:spLocks noGrp="1"/>
          </p:cNvSpPr>
          <p:nvPr>
            <p:ph type="title" hasCustomPrompt="1"/>
          </p:nvPr>
        </p:nvSpPr>
        <p:spPr bwMode="black">
          <a:xfrm>
            <a:off x="929640" y="2759076"/>
            <a:ext cx="7274560" cy="13176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 r="7471" b="6709"/>
          <a:stretch>
            <a:fillRect/>
          </a:stretch>
        </p:blipFill>
        <p:spPr bwMode="auto">
          <a:xfrm>
            <a:off x="7993857" y="1938148"/>
            <a:ext cx="1150143" cy="491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ine, Subtitle and Content">
    <p:bg>
      <p:bgPr>
        <a:gradFill>
          <a:gsLst>
            <a:gs pos="13000">
              <a:srgbClr val="393B3D"/>
            </a:gs>
            <a:gs pos="50000">
              <a:srgbClr val="1A1819"/>
            </a:gs>
          </a:gsLst>
          <a:lin ang="63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8"/>
          <p:cNvSpPr>
            <a:spLocks noGrp="1"/>
          </p:cNvSpPr>
          <p:nvPr>
            <p:ph type="title" hasCustomPrompt="1"/>
          </p:nvPr>
        </p:nvSpPr>
        <p:spPr>
          <a:xfrm>
            <a:off x="341313" y="420689"/>
            <a:ext cx="8375650" cy="87471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1295400"/>
            <a:ext cx="8370380" cy="3932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65760" y="1949196"/>
            <a:ext cx="8348472" cy="4223004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1000"/>
              </a:spcBef>
              <a:defRPr/>
            </a:lvl1pPr>
            <a:lvl2pPr marL="342900" indent="-114300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/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200"/>
            </a:lvl3pPr>
            <a:lvl4pPr marL="800100" indent="-114300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4pPr>
            <a:lvl5pPr marL="1028700" indent="-17462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8492151" y="6254750"/>
            <a:ext cx="390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ine, with Subtitle">
    <p:bg>
      <p:bgPr>
        <a:gradFill>
          <a:gsLst>
            <a:gs pos="13000">
              <a:srgbClr val="393B3D"/>
            </a:gs>
            <a:gs pos="50000">
              <a:srgbClr val="1A1819"/>
            </a:gs>
          </a:gsLst>
          <a:lin ang="63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8"/>
          <p:cNvSpPr>
            <a:spLocks noGrp="1"/>
          </p:cNvSpPr>
          <p:nvPr>
            <p:ph type="title" hasCustomPrompt="1"/>
          </p:nvPr>
        </p:nvSpPr>
        <p:spPr>
          <a:xfrm>
            <a:off x="341313" y="420689"/>
            <a:ext cx="8375650" cy="87471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1295400"/>
            <a:ext cx="8370380" cy="3932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rgbClr val="FFFFFF"/>
                </a:solidFill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Subtitle Placeholder Here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8492151" y="6254750"/>
            <a:ext cx="390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ine Title Only">
    <p:bg>
      <p:bgPr>
        <a:gradFill>
          <a:gsLst>
            <a:gs pos="13000">
              <a:srgbClr val="393B3D"/>
            </a:gs>
            <a:gs pos="50000">
              <a:srgbClr val="1A1819"/>
            </a:gs>
          </a:gsLst>
          <a:lin ang="63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341313" y="420689"/>
            <a:ext cx="8375650" cy="87471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8492151" y="6254750"/>
            <a:ext cx="390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bg>
      <p:bgPr>
        <a:gradFill>
          <a:gsLst>
            <a:gs pos="13000">
              <a:srgbClr val="393B3D"/>
            </a:gs>
            <a:gs pos="50000">
              <a:srgbClr val="1A1819"/>
            </a:gs>
          </a:gsLst>
          <a:lin ang="63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8"/>
          <p:cNvSpPr>
            <a:spLocks noGrp="1"/>
          </p:cNvSpPr>
          <p:nvPr>
            <p:ph type="title" hasCustomPrompt="1"/>
          </p:nvPr>
        </p:nvSpPr>
        <p:spPr>
          <a:xfrm>
            <a:off x="371855" y="1523493"/>
            <a:ext cx="2792349" cy="45897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kern="1200" baseline="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66933" y="2059872"/>
            <a:ext cx="2805320" cy="40132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Futura Bk" pitchFamily="34" charset="0"/>
              <a:buNone/>
              <a:defRPr sz="2000">
                <a:solidFill>
                  <a:schemeClr val="bg1"/>
                </a:solidFill>
                <a:latin typeface="Futura Bk" pitchFamily="34" charset="0"/>
              </a:defRPr>
            </a:lvl1pPr>
            <a:lvl2pPr marL="227013" indent="1588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Futura Bk" pitchFamily="34" charset="0"/>
              </a:defRPr>
            </a:lvl2pPr>
            <a:lvl3pPr marL="284163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Futura Bk" pitchFamily="34" charset="0"/>
              </a:defRPr>
            </a:lvl3pPr>
            <a:lvl4pPr marL="396875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Futura Bk" pitchFamily="34" charset="0"/>
              </a:defRPr>
            </a:lvl4pPr>
            <a:lvl5pPr marL="517525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>
                <a:solidFill>
                  <a:schemeClr val="bg1"/>
                </a:solidFill>
                <a:latin typeface="Futura B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3378283" y="1515873"/>
            <a:ext cx="2686050" cy="4589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kern="1200" cap="all" baseline="0" dirty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2pPr>
            <a:lvl3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3pPr>
            <a:lvl4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4pPr>
            <a:lvl5pPr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A6FF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SITUATION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38328" y="420624"/>
            <a:ext cx="8350060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00"/>
              </a:lnSpc>
              <a:buFontTx/>
              <a:buNone/>
              <a:defRPr sz="3300" cap="all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374136" y="2057400"/>
            <a:ext cx="5205984" cy="401574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1000"/>
              </a:spcBef>
              <a:defRPr/>
            </a:lvl1pPr>
            <a:lvl2pPr marL="342900" indent="-114300">
              <a:lnSpc>
                <a:spcPct val="11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/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200"/>
            </a:lvl3pPr>
            <a:lvl4pPr marL="800100" indent="-114300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4pPr>
            <a:lvl5pPr marL="1028700" indent="-17462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8492151" y="6254750"/>
            <a:ext cx="390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bg>
      <p:bgPr>
        <a:gradFill>
          <a:gsLst>
            <a:gs pos="13000">
              <a:srgbClr val="393B3D"/>
            </a:gs>
            <a:gs pos="50000">
              <a:srgbClr val="1A1819"/>
            </a:gs>
          </a:gsLst>
          <a:lin ang="63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371476" y="1520736"/>
            <a:ext cx="2705099" cy="45836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2000" kern="1200" cap="all" baseline="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COLUMN HEADER</a:t>
            </a:r>
            <a:endParaRPr lang="en-US" dirty="0"/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190876" y="1520736"/>
            <a:ext cx="2705100" cy="45836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2000" kern="1200" cap="all" baseline="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COLUMN HEADER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6013451" y="1520736"/>
            <a:ext cx="2705100" cy="45836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2000" kern="1200" cap="all" baseline="0" dirty="0" smtClean="0">
                <a:solidFill>
                  <a:srgbClr val="0098F6"/>
                </a:solidFill>
                <a:latin typeface="Futura Bk" pitchFamily="34" charset="0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COLUMN HEADER</a:t>
            </a:r>
            <a:endParaRPr lang="en-US" dirty="0"/>
          </a:p>
        </p:txBody>
      </p:sp>
      <p:sp>
        <p:nvSpPr>
          <p:cNvPr id="17" name="Title 8"/>
          <p:cNvSpPr>
            <a:spLocks noGrp="1"/>
          </p:cNvSpPr>
          <p:nvPr>
            <p:ph type="title" hasCustomPrompt="1"/>
          </p:nvPr>
        </p:nvSpPr>
        <p:spPr>
          <a:xfrm>
            <a:off x="341313" y="420689"/>
            <a:ext cx="8375650" cy="87471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aseline="0">
                <a:solidFill>
                  <a:schemeClr val="bg1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  <a:endParaRPr lang="en-US" dirty="0"/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371476" y="2057400"/>
            <a:ext cx="2707004" cy="401574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 sz="1600"/>
            </a:lvl1pPr>
            <a:lvl2pPr marL="342900" indent="-114300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000"/>
            </a:lvl3pPr>
            <a:lvl4pPr marL="746125" indent="-114300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000"/>
            </a:lvl4pPr>
            <a:lvl5pPr marL="974725" indent="-17462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20"/>
          </p:nvPr>
        </p:nvSpPr>
        <p:spPr>
          <a:xfrm>
            <a:off x="3190876" y="2057400"/>
            <a:ext cx="2707004" cy="401574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 sz="1600"/>
            </a:lvl1pPr>
            <a:lvl2pPr marL="342900" indent="-114300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000"/>
            </a:lvl3pPr>
            <a:lvl4pPr marL="746125" indent="-114300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000"/>
            </a:lvl4pPr>
            <a:lvl5pPr marL="974725" indent="-17462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26"/>
          <p:cNvSpPr>
            <a:spLocks noGrp="1"/>
          </p:cNvSpPr>
          <p:nvPr>
            <p:ph type="body" sz="quarter" idx="21"/>
          </p:nvPr>
        </p:nvSpPr>
        <p:spPr>
          <a:xfrm>
            <a:off x="6010276" y="2057400"/>
            <a:ext cx="2707004" cy="401574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defRPr sz="1600"/>
            </a:lvl1pPr>
            <a:lvl2pPr marL="342900" indent="-114300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200"/>
            </a:lvl2pPr>
            <a:lvl3pPr marL="571500" indent="-16827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000"/>
            </a:lvl3pPr>
            <a:lvl4pPr marL="746125" indent="-114300">
              <a:lnSpc>
                <a:spcPct val="110000"/>
              </a:lnSpc>
              <a:spcBef>
                <a:spcPts val="400"/>
              </a:spcBef>
              <a:buSzPct val="80000"/>
              <a:buFont typeface="Arial" pitchFamily="34" charset="0"/>
              <a:buChar char="•"/>
              <a:defRPr sz="1000"/>
            </a:lvl4pPr>
            <a:lvl5pPr marL="974725" indent="-174625">
              <a:lnSpc>
                <a:spcPct val="110000"/>
              </a:lnSpc>
              <a:spcBef>
                <a:spcPts val="400"/>
              </a:spcBef>
              <a:buFont typeface="Futura Bk" pitchFamily="34" charset="0"/>
              <a:buChar char="−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8492151" y="6254750"/>
            <a:ext cx="390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gradFill>
          <a:gsLst>
            <a:gs pos="10000">
              <a:srgbClr val="00B3DE"/>
            </a:gs>
            <a:gs pos="42000">
              <a:srgbClr val="0053FA"/>
            </a:gs>
            <a:gs pos="96000">
              <a:srgbClr val="121B2C"/>
            </a:gs>
          </a:gsLst>
          <a:lin ang="648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0"/>
          <p:cNvSpPr>
            <a:spLocks noGrp="1"/>
          </p:cNvSpPr>
          <p:nvPr>
            <p:ph type="title" hasCustomPrompt="1"/>
          </p:nvPr>
        </p:nvSpPr>
        <p:spPr bwMode="black">
          <a:xfrm>
            <a:off x="1003300" y="2733675"/>
            <a:ext cx="7124700" cy="136842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Q&amp;A</a:t>
            </a:r>
            <a:endParaRPr lang="en-US" dirty="0"/>
          </a:p>
        </p:txBody>
      </p:sp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 r="7471" b="6709"/>
          <a:stretch>
            <a:fillRect/>
          </a:stretch>
        </p:blipFill>
        <p:spPr bwMode="auto">
          <a:xfrm>
            <a:off x="7993857" y="1938148"/>
            <a:ext cx="1150143" cy="491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Magenta">
    <p:bg>
      <p:bgPr>
        <a:gradFill>
          <a:gsLst>
            <a:gs pos="15000">
              <a:srgbClr val="E862B8"/>
            </a:gs>
            <a:gs pos="42000">
              <a:srgbClr val="D31F6E"/>
            </a:gs>
            <a:gs pos="96000">
              <a:srgbClr val="26000C"/>
            </a:gs>
          </a:gsLst>
          <a:lin ang="648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57089" y="5065395"/>
            <a:ext cx="6400800" cy="93568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500">
                <a:solidFill>
                  <a:schemeClr val="bg1"/>
                </a:solidFill>
                <a:latin typeface="Futura B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</a:p>
          <a:p>
            <a:r>
              <a:rPr lang="en-US" dirty="0" smtClean="0"/>
              <a:t>Job Title</a:t>
            </a:r>
          </a:p>
          <a:p>
            <a:r>
              <a:rPr lang="en-US" dirty="0" smtClean="0"/>
              <a:t>Date</a:t>
            </a:r>
          </a:p>
        </p:txBody>
      </p:sp>
      <p:sp>
        <p:nvSpPr>
          <p:cNvPr id="9" name="Title 10"/>
          <p:cNvSpPr>
            <a:spLocks noGrp="1"/>
          </p:cNvSpPr>
          <p:nvPr>
            <p:ph type="title" hasCustomPrompt="1"/>
          </p:nvPr>
        </p:nvSpPr>
        <p:spPr bwMode="black">
          <a:xfrm>
            <a:off x="929640" y="2759076"/>
            <a:ext cx="7274560" cy="13176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 r="7471" b="6709"/>
          <a:stretch>
            <a:fillRect/>
          </a:stretch>
        </p:blipFill>
        <p:spPr bwMode="auto">
          <a:xfrm>
            <a:off x="7993857" y="1938148"/>
            <a:ext cx="1150143" cy="491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d">
    <p:bg>
      <p:bgPr>
        <a:gradFill>
          <a:gsLst>
            <a:gs pos="0">
              <a:srgbClr val="FCB504"/>
            </a:gs>
            <a:gs pos="27000">
              <a:srgbClr val="EE4432"/>
            </a:gs>
            <a:gs pos="51000">
              <a:srgbClr val="C00000"/>
            </a:gs>
            <a:gs pos="100000">
              <a:srgbClr val="26000C"/>
            </a:gs>
          </a:gsLst>
          <a:lin ang="618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57089" y="5065395"/>
            <a:ext cx="6400800" cy="93568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500">
                <a:solidFill>
                  <a:schemeClr val="bg1"/>
                </a:solidFill>
                <a:latin typeface="Futura B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</a:p>
          <a:p>
            <a:r>
              <a:rPr lang="en-US" dirty="0" smtClean="0"/>
              <a:t>Job Title</a:t>
            </a:r>
          </a:p>
          <a:p>
            <a:r>
              <a:rPr lang="en-US" dirty="0" smtClean="0"/>
              <a:t>Date</a:t>
            </a:r>
          </a:p>
        </p:txBody>
      </p:sp>
      <p:sp>
        <p:nvSpPr>
          <p:cNvPr id="9" name="Title 10"/>
          <p:cNvSpPr>
            <a:spLocks noGrp="1"/>
          </p:cNvSpPr>
          <p:nvPr>
            <p:ph type="title" hasCustomPrompt="1"/>
          </p:nvPr>
        </p:nvSpPr>
        <p:spPr bwMode="black">
          <a:xfrm>
            <a:off x="929640" y="2759076"/>
            <a:ext cx="7274560" cy="13176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 r="7471" b="6709"/>
          <a:stretch>
            <a:fillRect/>
          </a:stretch>
        </p:blipFill>
        <p:spPr bwMode="auto">
          <a:xfrm>
            <a:off x="7993857" y="1938148"/>
            <a:ext cx="1150143" cy="491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Multi">
    <p:bg>
      <p:bgPr>
        <a:gradFill>
          <a:gsLst>
            <a:gs pos="8000">
              <a:srgbClr val="F2AB05"/>
            </a:gs>
            <a:gs pos="35000">
              <a:srgbClr val="E8610D"/>
            </a:gs>
            <a:gs pos="73000">
              <a:srgbClr val="D10063"/>
            </a:gs>
            <a:gs pos="100000">
              <a:srgbClr val="31011A"/>
            </a:gs>
          </a:gsLst>
          <a:lin ang="63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57089" y="5065395"/>
            <a:ext cx="6400800" cy="93568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500">
                <a:solidFill>
                  <a:schemeClr val="bg1"/>
                </a:solidFill>
                <a:latin typeface="Futura B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</a:p>
          <a:p>
            <a:r>
              <a:rPr lang="en-US" dirty="0" smtClean="0"/>
              <a:t>Job Title</a:t>
            </a:r>
          </a:p>
          <a:p>
            <a:r>
              <a:rPr lang="en-US" dirty="0" smtClean="0"/>
              <a:t>Date</a:t>
            </a:r>
          </a:p>
        </p:txBody>
      </p:sp>
      <p:sp>
        <p:nvSpPr>
          <p:cNvPr id="9" name="Title 10"/>
          <p:cNvSpPr>
            <a:spLocks noGrp="1"/>
          </p:cNvSpPr>
          <p:nvPr>
            <p:ph type="title" hasCustomPrompt="1"/>
          </p:nvPr>
        </p:nvSpPr>
        <p:spPr bwMode="black">
          <a:xfrm>
            <a:off x="929640" y="2759076"/>
            <a:ext cx="7274560" cy="13176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 r="7471" b="6709"/>
          <a:stretch>
            <a:fillRect/>
          </a:stretch>
        </p:blipFill>
        <p:spPr bwMode="auto">
          <a:xfrm>
            <a:off x="7993857" y="1938148"/>
            <a:ext cx="1150143" cy="491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ay">
    <p:bg>
      <p:bgPr>
        <a:gradFill>
          <a:gsLst>
            <a:gs pos="0">
              <a:srgbClr val="5D5F62"/>
            </a:gs>
            <a:gs pos="90000">
              <a:srgbClr val="1A1819"/>
            </a:gs>
          </a:gsLst>
          <a:lin ang="63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57089" y="5065395"/>
            <a:ext cx="6400800" cy="93568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500">
                <a:solidFill>
                  <a:schemeClr val="bg1"/>
                </a:solidFill>
                <a:latin typeface="Futura B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</a:p>
          <a:p>
            <a:r>
              <a:rPr lang="en-US" dirty="0" smtClean="0"/>
              <a:t>Job Title</a:t>
            </a:r>
          </a:p>
          <a:p>
            <a:r>
              <a:rPr lang="en-US" dirty="0" smtClean="0"/>
              <a:t>Date</a:t>
            </a:r>
          </a:p>
        </p:txBody>
      </p:sp>
      <p:sp>
        <p:nvSpPr>
          <p:cNvPr id="9" name="Title 10"/>
          <p:cNvSpPr>
            <a:spLocks noGrp="1"/>
          </p:cNvSpPr>
          <p:nvPr>
            <p:ph type="title" hasCustomPrompt="1"/>
          </p:nvPr>
        </p:nvSpPr>
        <p:spPr bwMode="black">
          <a:xfrm>
            <a:off x="929640" y="2759076"/>
            <a:ext cx="7274560" cy="13176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4x3_shanghai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r="7471" b="6709"/>
          <a:stretch>
            <a:fillRect/>
          </a:stretch>
        </p:blipFill>
        <p:spPr bwMode="auto">
          <a:xfrm>
            <a:off x="7993857" y="1938148"/>
            <a:ext cx="1150143" cy="491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4x3_shanghai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4x3_shanghai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 bwMode="gray">
          <a:xfrm>
            <a:off x="616095" y="6465910"/>
            <a:ext cx="39433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kern="1200" dirty="0" smtClean="0">
                <a:solidFill>
                  <a:srgbClr val="969696"/>
                </a:solidFill>
                <a:latin typeface="Futura Bk" pitchFamily="34" charset="0"/>
                <a:ea typeface="+mn-ea"/>
                <a:cs typeface="+mn-cs"/>
              </a:rPr>
              <a:t>© Copyright 2010 Hewlett-Packard Development Company, L.P.    </a:t>
            </a:r>
          </a:p>
        </p:txBody>
      </p:sp>
      <p:sp>
        <p:nvSpPr>
          <p:cNvPr id="11" name="TextBox 10"/>
          <p:cNvSpPr txBox="1"/>
          <p:nvPr userDrawn="1"/>
        </p:nvSpPr>
        <p:spPr bwMode="gray">
          <a:xfrm>
            <a:off x="363186" y="6465908"/>
            <a:ext cx="384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fld id="{F445441D-5648-4C4E-924F-9D5109CAF161}" type="slidenum">
              <a:rPr lang="en-US" sz="700" kern="1200" smtClean="0">
                <a:solidFill>
                  <a:srgbClr val="969696"/>
                </a:solidFill>
                <a:latin typeface="Futura Bk" pitchFamily="34" charset="0"/>
                <a:ea typeface="+mn-ea"/>
                <a:cs typeface="+mn-cs"/>
              </a:rPr>
              <a:pPr marL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700" kern="1200" dirty="0" smtClean="0">
              <a:solidFill>
                <a:srgbClr val="969696"/>
              </a:solidFill>
              <a:latin typeface="Futura B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38328" y="420624"/>
            <a:ext cx="8375904" cy="877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65760" y="1533525"/>
            <a:ext cx="8348472" cy="4638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702" r:id="rId7"/>
    <p:sldLayoutId id="2147483705" r:id="rId8"/>
    <p:sldLayoutId id="2147483703" r:id="rId9"/>
    <p:sldLayoutId id="2147483661" r:id="rId10"/>
    <p:sldLayoutId id="2147483662" r:id="rId11"/>
    <p:sldLayoutId id="2147483697" r:id="rId12"/>
    <p:sldLayoutId id="2147483698" r:id="rId13"/>
    <p:sldLayoutId id="2147483699" r:id="rId14"/>
    <p:sldLayoutId id="2147483696" r:id="rId15"/>
    <p:sldLayoutId id="2147483667" r:id="rId16"/>
    <p:sldLayoutId id="2147483687" r:id="rId17"/>
    <p:sldLayoutId id="2147483688" r:id="rId18"/>
    <p:sldLayoutId id="2147483690" r:id="rId19"/>
    <p:sldLayoutId id="2147483669" r:id="rId20"/>
    <p:sldLayoutId id="2147483691" r:id="rId21"/>
    <p:sldLayoutId id="2147483692" r:id="rId22"/>
    <p:sldLayoutId id="2147483671" r:id="rId23"/>
    <p:sldLayoutId id="2147483673" r:id="rId24"/>
    <p:sldLayoutId id="2147483679" r:id="rId25"/>
    <p:sldLayoutId id="2147483655" r:id="rId2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lang="en-US" sz="3300" kern="1200" cap="all" baseline="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5425" marR="0" indent="-225425" algn="l" defTabSz="914400" rtl="0" eaLnBrk="1" fontAlgn="auto" latinLnBrk="0" hangingPunct="1">
        <a:lnSpc>
          <a:spcPct val="110000"/>
        </a:lnSpc>
        <a:spcBef>
          <a:spcPts val="1000"/>
        </a:spcBef>
        <a:spcAft>
          <a:spcPts val="0"/>
        </a:spcAft>
        <a:buClr>
          <a:schemeClr val="bg1"/>
        </a:buClr>
        <a:buSzPct val="100000"/>
        <a:buFont typeface="Futura Bk" pitchFamily="34" charset="0"/>
        <a:buChar char="–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342900" marR="0" indent="-114300" algn="l" defTabSz="914400" rtl="0" eaLnBrk="1" fontAlgn="auto" latinLnBrk="0" hangingPunct="1">
        <a:lnSpc>
          <a:spcPct val="110000"/>
        </a:lnSpc>
        <a:spcBef>
          <a:spcPts val="5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571500" indent="-174625" algn="l" defTabSz="914400" rtl="0" eaLnBrk="1" latinLnBrk="0" hangingPunct="1">
        <a:lnSpc>
          <a:spcPct val="110000"/>
        </a:lnSpc>
        <a:spcBef>
          <a:spcPts val="400"/>
        </a:spcBef>
        <a:buFont typeface="Futura Bk" pitchFamily="34" charset="0"/>
        <a:buChar char="−"/>
        <a:defRPr sz="1200" kern="1200">
          <a:solidFill>
            <a:schemeClr val="bg1"/>
          </a:solidFill>
          <a:latin typeface="+mn-lt"/>
          <a:ea typeface="+mn-ea"/>
          <a:cs typeface="+mn-cs"/>
        </a:defRPr>
      </a:lvl3pPr>
      <a:lvl4pPr marL="800100" indent="-114300" algn="l" defTabSz="914400" rtl="0" eaLnBrk="1" latinLnBrk="0" hangingPunct="1">
        <a:lnSpc>
          <a:spcPct val="110000"/>
        </a:lnSpc>
        <a:spcBef>
          <a:spcPts val="400"/>
        </a:spcBef>
        <a:buSzPct val="80000"/>
        <a:buFont typeface="Arial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1028700" indent="-174625" algn="l" defTabSz="914400" rtl="0" eaLnBrk="1" latinLnBrk="0" hangingPunct="1">
        <a:lnSpc>
          <a:spcPct val="110000"/>
        </a:lnSpc>
        <a:spcBef>
          <a:spcPts val="400"/>
        </a:spcBef>
        <a:buFont typeface="Futura Bk" pitchFamily="34" charset="0"/>
        <a:buChar char="−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6525" y="1843088"/>
            <a:ext cx="37909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547688"/>
            <a:ext cx="7751763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471488"/>
            <a:ext cx="7894637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3" y="485775"/>
            <a:ext cx="7799387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638" y="704850"/>
            <a:ext cx="7323137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nkWoodDark">
  <a:themeElements>
    <a:clrScheme name="Custom 9">
      <a:dk1>
        <a:srgbClr val="000000"/>
      </a:dk1>
      <a:lt1>
        <a:sysClr val="window" lastClr="FFFFFF"/>
      </a:lt1>
      <a:dk2>
        <a:srgbClr val="898B8F"/>
      </a:dk2>
      <a:lt2>
        <a:srgbClr val="3D393B"/>
      </a:lt2>
      <a:accent1>
        <a:srgbClr val="0098F6"/>
      </a:accent1>
      <a:accent2>
        <a:srgbClr val="298527"/>
      </a:accent2>
      <a:accent3>
        <a:srgbClr val="64B900"/>
      </a:accent3>
      <a:accent4>
        <a:srgbClr val="CC0066"/>
      </a:accent4>
      <a:accent5>
        <a:srgbClr val="F44AB7"/>
      </a:accent5>
      <a:accent6>
        <a:srgbClr val="EB5F01"/>
      </a:accent6>
      <a:hlink>
        <a:srgbClr val="0098F6"/>
      </a:hlink>
      <a:folHlink>
        <a:srgbClr val="EB5F01"/>
      </a:folHlink>
    </a:clrScheme>
    <a:fontScheme name="Custom 1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A4E6"/>
            </a:gs>
            <a:gs pos="100000">
              <a:srgbClr val="1742DB"/>
            </a:gs>
          </a:gsLst>
          <a:lin ang="5400000" scaled="1"/>
          <a:tileRect/>
        </a:gradFill>
        <a:ln>
          <a:noFill/>
        </a:ln>
        <a:effectLst/>
      </a:spPr>
      <a:bodyPr lIns="91440" tIns="45720" rtlCol="0" anchor="ctr"/>
      <a:lstStyle>
        <a:defPPr algn="ctr">
          <a:lnSpc>
            <a:spcPct val="85000"/>
          </a:lnSpc>
          <a:defRPr sz="2000" dirty="0" smtClean="0">
            <a:solidFill>
              <a:prstClr val="white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FFFFFF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rtlCol="0">
        <a:spAutoFit/>
      </a:bodyPr>
      <a:lstStyle>
        <a:defPPr>
          <a:defRPr sz="2000" dirty="0" err="1" smtClean="0">
            <a:solidFill>
              <a:srgbClr val="FFFFFF"/>
            </a:solidFill>
            <a:latin typeface="Futura Bk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13257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FrankWoodDark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GOES HERE</dc:title>
  <dc:creator>Wood, Frank</dc:creator>
  <cp:lastModifiedBy>Frank Wood</cp:lastModifiedBy>
  <cp:revision>896</cp:revision>
  <dcterms:created xsi:type="dcterms:W3CDTF">2009-08-12T21:02:47Z</dcterms:created>
  <dcterms:modified xsi:type="dcterms:W3CDTF">2011-02-11T12:31:14Z</dcterms:modified>
</cp:coreProperties>
</file>